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Bryndan Write" panose="020B0604020202020204" charset="0"/>
      <p:regular r:id="rId13"/>
    </p:embeddedFont>
    <p:embeddedFont>
      <p:font typeface="Coiny" panose="020B0604020202020204" charset="0"/>
      <p:regular r:id="rId14"/>
    </p:embeddedFont>
    <p:embeddedFont>
      <p:font typeface="Candic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38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4.png"/><Relationship Id="rId12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3.png"/><Relationship Id="rId3" Type="http://schemas.openxmlformats.org/officeDocument/2006/relationships/image" Target="../media/image26.sv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2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43.svg"/><Relationship Id="rId12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image" Target="../media/image45.svg"/><Relationship Id="rId4" Type="http://schemas.openxmlformats.org/officeDocument/2006/relationships/image" Target="../media/image40.svg"/><Relationship Id="rId9" Type="http://schemas.openxmlformats.org/officeDocument/2006/relationships/image" Target="../media/image28.png"/><Relationship Id="rId1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60.svg"/><Relationship Id="rId4" Type="http://schemas.openxmlformats.org/officeDocument/2006/relationships/image" Target="../media/image33.jpe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8" Type="http://schemas.openxmlformats.org/officeDocument/2006/relationships/image" Target="../media/image31.svg"/><Relationship Id="rId18" Type="http://schemas.openxmlformats.org/officeDocument/2006/relationships/image" Target="../media/image58.svg"/><Relationship Id="rId3" Type="http://schemas.openxmlformats.org/officeDocument/2006/relationships/image" Target="../media/image26.svg"/><Relationship Id="rId12" Type="http://schemas.openxmlformats.org/officeDocument/2006/relationships/image" Target="../media/image35.svg"/><Relationship Id="rId17" Type="http://schemas.openxmlformats.org/officeDocument/2006/relationships/image" Target="../media/image36.png"/><Relationship Id="rId2" Type="http://schemas.openxmlformats.org/officeDocument/2006/relationships/image" Target="../media/image17.png"/><Relationship Id="rId16" Type="http://schemas.openxmlformats.org/officeDocument/2006/relationships/image" Target="../media/image20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15" Type="http://schemas.openxmlformats.org/officeDocument/2006/relationships/image" Target="../media/image40.jpg"/><Relationship Id="rId19" Type="http://schemas.openxmlformats.org/officeDocument/2006/relationships/image" Target="../media/image41.jpg"/><Relationship Id="rId10" Type="http://schemas.openxmlformats.org/officeDocument/2006/relationships/image" Target="../media/image33.svg"/><Relationship Id="rId4" Type="http://schemas.openxmlformats.org/officeDocument/2006/relationships/image" Target="../media/image19.jpe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3.svg"/><Relationship Id="rId3" Type="http://schemas.openxmlformats.org/officeDocument/2006/relationships/image" Target="../media/image15.svg"/><Relationship Id="rId7" Type="http://schemas.openxmlformats.org/officeDocument/2006/relationships/image" Target="../media/image67.sv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47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69.sv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41" t="-43002" b="-510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9721" y="-221635"/>
            <a:ext cx="17051489" cy="11282402"/>
          </a:xfrm>
          <a:custGeom>
            <a:avLst/>
            <a:gdLst/>
            <a:ahLst/>
            <a:cxnLst/>
            <a:rect l="l" t="t" r="r" b="b"/>
            <a:pathLst>
              <a:path w="17051489" h="11282402">
                <a:moveTo>
                  <a:pt x="0" y="0"/>
                </a:moveTo>
                <a:lnTo>
                  <a:pt x="17051489" y="0"/>
                </a:lnTo>
                <a:lnTo>
                  <a:pt x="17051489" y="11282402"/>
                </a:lnTo>
                <a:lnTo>
                  <a:pt x="0" y="11282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69721" y="-2037591"/>
            <a:ext cx="5307585" cy="5153182"/>
          </a:xfrm>
          <a:custGeom>
            <a:avLst/>
            <a:gdLst/>
            <a:ahLst/>
            <a:cxnLst/>
            <a:rect l="l" t="t" r="r" b="b"/>
            <a:pathLst>
              <a:path w="5307585" h="5153182">
                <a:moveTo>
                  <a:pt x="0" y="0"/>
                </a:moveTo>
                <a:lnTo>
                  <a:pt x="5307585" y="0"/>
                </a:lnTo>
                <a:lnTo>
                  <a:pt x="5307585" y="5153182"/>
                </a:lnTo>
                <a:lnTo>
                  <a:pt x="0" y="5153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882903">
            <a:off x="14336328" y="6358075"/>
            <a:ext cx="5423471" cy="5265697"/>
          </a:xfrm>
          <a:custGeom>
            <a:avLst/>
            <a:gdLst/>
            <a:ahLst/>
            <a:cxnLst/>
            <a:rect l="l" t="t" r="r" b="b"/>
            <a:pathLst>
              <a:path w="5423471" h="5265697">
                <a:moveTo>
                  <a:pt x="0" y="0"/>
                </a:moveTo>
                <a:lnTo>
                  <a:pt x="5423471" y="0"/>
                </a:lnTo>
                <a:lnTo>
                  <a:pt x="5423471" y="5265697"/>
                </a:lnTo>
                <a:lnTo>
                  <a:pt x="0" y="52656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3301" y="375229"/>
            <a:ext cx="14781399" cy="9911771"/>
            <a:chOff x="0" y="0"/>
            <a:chExt cx="19708532" cy="13215695"/>
          </a:xfrm>
        </p:grpSpPr>
        <p:grpSp>
          <p:nvGrpSpPr>
            <p:cNvPr id="7" name="Group 7"/>
            <p:cNvGrpSpPr/>
            <p:nvPr/>
          </p:nvGrpSpPr>
          <p:grpSpPr>
            <a:xfrm rot="237728">
              <a:off x="705981" y="1334847"/>
              <a:ext cx="18296570" cy="10546000"/>
              <a:chOff x="0" y="0"/>
              <a:chExt cx="3261243" cy="187975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261243" cy="1879755"/>
              </a:xfrm>
              <a:custGeom>
                <a:avLst/>
                <a:gdLst/>
                <a:ahLst/>
                <a:cxnLst/>
                <a:rect l="l" t="t" r="r" b="b"/>
                <a:pathLst>
                  <a:path w="3261243" h="1879755">
                    <a:moveTo>
                      <a:pt x="31887" y="0"/>
                    </a:moveTo>
                    <a:lnTo>
                      <a:pt x="3229357" y="0"/>
                    </a:lnTo>
                    <a:cubicBezTo>
                      <a:pt x="3237813" y="0"/>
                      <a:pt x="3245924" y="3359"/>
                      <a:pt x="3251904" y="9339"/>
                    </a:cubicBezTo>
                    <a:cubicBezTo>
                      <a:pt x="3257884" y="15319"/>
                      <a:pt x="3261243" y="23430"/>
                      <a:pt x="3261243" y="31887"/>
                    </a:cubicBezTo>
                    <a:lnTo>
                      <a:pt x="3261243" y="1847868"/>
                    </a:lnTo>
                    <a:cubicBezTo>
                      <a:pt x="3261243" y="1856325"/>
                      <a:pt x="3257884" y="1864436"/>
                      <a:pt x="3251904" y="1870416"/>
                    </a:cubicBezTo>
                    <a:cubicBezTo>
                      <a:pt x="3245924" y="1876396"/>
                      <a:pt x="3237813" y="1879755"/>
                      <a:pt x="3229357" y="1879755"/>
                    </a:cubicBezTo>
                    <a:lnTo>
                      <a:pt x="31887" y="1879755"/>
                    </a:lnTo>
                    <a:cubicBezTo>
                      <a:pt x="23430" y="1879755"/>
                      <a:pt x="15319" y="1876396"/>
                      <a:pt x="9339" y="1870416"/>
                    </a:cubicBezTo>
                    <a:cubicBezTo>
                      <a:pt x="3359" y="1864436"/>
                      <a:pt x="0" y="1856325"/>
                      <a:pt x="0" y="1847868"/>
                    </a:cubicBezTo>
                    <a:lnTo>
                      <a:pt x="0" y="31887"/>
                    </a:lnTo>
                    <a:cubicBezTo>
                      <a:pt x="0" y="23430"/>
                      <a:pt x="3359" y="15319"/>
                      <a:pt x="9339" y="9339"/>
                    </a:cubicBezTo>
                    <a:cubicBezTo>
                      <a:pt x="15319" y="3359"/>
                      <a:pt x="23430" y="0"/>
                      <a:pt x="31887" y="0"/>
                    </a:cubicBezTo>
                    <a:close/>
                  </a:path>
                </a:pathLst>
              </a:custGeom>
              <a:solidFill>
                <a:srgbClr val="FFF8F3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3261243" cy="19273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5262940">
              <a:off x="3624651" y="-3005755"/>
              <a:ext cx="12459229" cy="19227206"/>
            </a:xfrm>
            <a:custGeom>
              <a:avLst/>
              <a:gdLst/>
              <a:ahLst/>
              <a:cxnLst/>
              <a:rect l="l" t="t" r="r" b="b"/>
              <a:pathLst>
                <a:path w="12459229" h="19227206">
                  <a:moveTo>
                    <a:pt x="0" y="0"/>
                  </a:moveTo>
                  <a:lnTo>
                    <a:pt x="12459230" y="0"/>
                  </a:lnTo>
                  <a:lnTo>
                    <a:pt x="12459230" y="19227205"/>
                  </a:lnTo>
                  <a:lnTo>
                    <a:pt x="0" y="19227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-935799">
            <a:off x="1255950" y="651443"/>
            <a:ext cx="2329893" cy="2009533"/>
          </a:xfrm>
          <a:custGeom>
            <a:avLst/>
            <a:gdLst/>
            <a:ahLst/>
            <a:cxnLst/>
            <a:rect l="l" t="t" r="r" b="b"/>
            <a:pathLst>
              <a:path w="2329893" h="2009533">
                <a:moveTo>
                  <a:pt x="0" y="0"/>
                </a:moveTo>
                <a:lnTo>
                  <a:pt x="2329893" y="0"/>
                </a:lnTo>
                <a:lnTo>
                  <a:pt x="2329893" y="2009533"/>
                </a:lnTo>
                <a:lnTo>
                  <a:pt x="0" y="20095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97306" y="-3086100"/>
            <a:ext cx="8219313" cy="8229600"/>
          </a:xfrm>
          <a:custGeom>
            <a:avLst/>
            <a:gdLst/>
            <a:ahLst/>
            <a:cxnLst/>
            <a:rect l="l" t="t" r="r" b="b"/>
            <a:pathLst>
              <a:path w="8219313" h="8229600">
                <a:moveTo>
                  <a:pt x="0" y="0"/>
                </a:moveTo>
                <a:lnTo>
                  <a:pt x="8219313" y="0"/>
                </a:lnTo>
                <a:lnTo>
                  <a:pt x="82193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68968" y="463681"/>
            <a:ext cx="4347031" cy="4386912"/>
          </a:xfrm>
          <a:custGeom>
            <a:avLst/>
            <a:gdLst/>
            <a:ahLst/>
            <a:cxnLst/>
            <a:rect l="l" t="t" r="r" b="b"/>
            <a:pathLst>
              <a:path w="4347031" h="4386912">
                <a:moveTo>
                  <a:pt x="0" y="0"/>
                </a:moveTo>
                <a:lnTo>
                  <a:pt x="4347031" y="0"/>
                </a:lnTo>
                <a:lnTo>
                  <a:pt x="4347031" y="4386912"/>
                </a:lnTo>
                <a:lnTo>
                  <a:pt x="0" y="43869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98991" y="6067395"/>
            <a:ext cx="7536855" cy="7357854"/>
          </a:xfrm>
          <a:custGeom>
            <a:avLst/>
            <a:gdLst/>
            <a:ahLst/>
            <a:cxnLst/>
            <a:rect l="l" t="t" r="r" b="b"/>
            <a:pathLst>
              <a:path w="7536855" h="7357854">
                <a:moveTo>
                  <a:pt x="0" y="0"/>
                </a:moveTo>
                <a:lnTo>
                  <a:pt x="7536855" y="0"/>
                </a:lnTo>
                <a:lnTo>
                  <a:pt x="7536855" y="7357854"/>
                </a:lnTo>
                <a:lnTo>
                  <a:pt x="0" y="7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743072" y="6067395"/>
            <a:ext cx="5203527" cy="4683174"/>
          </a:xfrm>
          <a:custGeom>
            <a:avLst/>
            <a:gdLst/>
            <a:ahLst/>
            <a:cxnLst/>
            <a:rect l="l" t="t" r="r" b="b"/>
            <a:pathLst>
              <a:path w="5203527" h="4683174">
                <a:moveTo>
                  <a:pt x="0" y="0"/>
                </a:moveTo>
                <a:lnTo>
                  <a:pt x="5203527" y="0"/>
                </a:lnTo>
                <a:lnTo>
                  <a:pt x="5203527" y="4683174"/>
                </a:lnTo>
                <a:lnTo>
                  <a:pt x="0" y="4683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196789">
            <a:off x="4812096" y="2577484"/>
            <a:ext cx="7456687" cy="460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7"/>
              </a:lnSpc>
            </a:pPr>
            <a:r>
              <a:rPr lang="en-US" sz="8726">
                <a:solidFill>
                  <a:srgbClr val="8D41B6"/>
                </a:solidFill>
                <a:latin typeface="Coiny"/>
                <a:ea typeface="Coiny"/>
                <a:cs typeface="Coiny"/>
                <a:sym typeface="Coiny"/>
              </a:rPr>
              <a:t>Website Penjualan Tiket Konser</a:t>
            </a:r>
          </a:p>
        </p:txBody>
      </p:sp>
      <p:sp>
        <p:nvSpPr>
          <p:cNvPr id="17" name="TextBox 17"/>
          <p:cNvSpPr txBox="1"/>
          <p:nvPr/>
        </p:nvSpPr>
        <p:spPr>
          <a:xfrm rot="196789">
            <a:off x="4993211" y="2694822"/>
            <a:ext cx="7093911" cy="437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3"/>
              </a:lnSpc>
            </a:pPr>
            <a:r>
              <a:rPr lang="en-US" sz="8302">
                <a:solidFill>
                  <a:srgbClr val="C58DE3"/>
                </a:solidFill>
                <a:latin typeface="Coiny"/>
                <a:ea typeface="Coiny"/>
                <a:cs typeface="Coiny"/>
                <a:sym typeface="Coiny"/>
              </a:rPr>
              <a:t>Website Penjualan Tiket Konser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27805" y="8475657"/>
            <a:ext cx="3588478" cy="4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3500">
                <a:solidFill>
                  <a:srgbClr val="E8AACD"/>
                </a:solidFill>
                <a:latin typeface="Candice"/>
                <a:ea typeface="Candice"/>
                <a:cs typeface="Candice"/>
                <a:sym typeface="Candice"/>
              </a:rPr>
              <a:t>by: Dea Ananta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70780" y="-1298967"/>
            <a:ext cx="22096720" cy="12374910"/>
            <a:chOff x="0" y="0"/>
            <a:chExt cx="29462293" cy="16499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0728" cy="16039891"/>
            </a:xfrm>
            <a:custGeom>
              <a:avLst/>
              <a:gdLst/>
              <a:ahLst/>
              <a:cxnLst/>
              <a:rect l="l" t="t" r="r" b="b"/>
              <a:pathLst>
                <a:path w="16010728" h="16039891">
                  <a:moveTo>
                    <a:pt x="0" y="0"/>
                  </a:moveTo>
                  <a:lnTo>
                    <a:pt x="16010728" y="0"/>
                  </a:lnTo>
                  <a:lnTo>
                    <a:pt x="16010728" y="16039891"/>
                  </a:lnTo>
                  <a:lnTo>
                    <a:pt x="0" y="1603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4000">
              <a:off x="15890492" y="151845"/>
              <a:ext cx="13628538" cy="16395013"/>
            </a:xfrm>
            <a:custGeom>
              <a:avLst/>
              <a:gdLst/>
              <a:ahLst/>
              <a:cxnLst/>
              <a:rect l="l" t="t" r="r" b="b"/>
              <a:pathLst>
                <a:path w="13628538" h="16395013">
                  <a:moveTo>
                    <a:pt x="0" y="94352"/>
                  </a:moveTo>
                  <a:lnTo>
                    <a:pt x="13514736" y="0"/>
                  </a:lnTo>
                  <a:lnTo>
                    <a:pt x="13628538" y="16300661"/>
                  </a:lnTo>
                  <a:lnTo>
                    <a:pt x="113802" y="16395013"/>
                  </a:lnTo>
                  <a:lnTo>
                    <a:pt x="0" y="943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9931" t="-13234" r="-16092" b="-4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804820" y="3086100"/>
            <a:ext cx="2678361" cy="4114800"/>
          </a:xfrm>
          <a:custGeom>
            <a:avLst/>
            <a:gdLst/>
            <a:ahLst/>
            <a:cxnLst/>
            <a:rect l="l" t="t" r="r" b="b"/>
            <a:pathLst>
              <a:path w="2678361" h="4114800">
                <a:moveTo>
                  <a:pt x="0" y="0"/>
                </a:moveTo>
                <a:lnTo>
                  <a:pt x="2678360" y="0"/>
                </a:lnTo>
                <a:lnTo>
                  <a:pt x="2678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21193" y="6594885"/>
            <a:ext cx="4766807" cy="4481058"/>
          </a:xfrm>
          <a:custGeom>
            <a:avLst/>
            <a:gdLst/>
            <a:ahLst/>
            <a:cxnLst/>
            <a:rect l="l" t="t" r="r" b="b"/>
            <a:pathLst>
              <a:path w="4766807" h="4481058">
                <a:moveTo>
                  <a:pt x="0" y="0"/>
                </a:moveTo>
                <a:lnTo>
                  <a:pt x="4766807" y="0"/>
                </a:lnTo>
                <a:lnTo>
                  <a:pt x="4766807" y="4481058"/>
                </a:lnTo>
                <a:lnTo>
                  <a:pt x="0" y="4481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9837" y="857697"/>
            <a:ext cx="14848325" cy="10072272"/>
          </a:xfrm>
          <a:custGeom>
            <a:avLst/>
            <a:gdLst/>
            <a:ahLst/>
            <a:cxnLst/>
            <a:rect l="l" t="t" r="r" b="b"/>
            <a:pathLst>
              <a:path w="14848325" h="10072272">
                <a:moveTo>
                  <a:pt x="0" y="0"/>
                </a:moveTo>
                <a:lnTo>
                  <a:pt x="14848326" y="0"/>
                </a:lnTo>
                <a:lnTo>
                  <a:pt x="14848326" y="10072271"/>
                </a:lnTo>
                <a:lnTo>
                  <a:pt x="0" y="10072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0533" y="-2714936"/>
            <a:ext cx="6237534" cy="6158148"/>
          </a:xfrm>
          <a:custGeom>
            <a:avLst/>
            <a:gdLst/>
            <a:ahLst/>
            <a:cxnLst/>
            <a:rect l="l" t="t" r="r" b="b"/>
            <a:pathLst>
              <a:path w="6237534" h="6158148">
                <a:moveTo>
                  <a:pt x="0" y="0"/>
                </a:moveTo>
                <a:lnTo>
                  <a:pt x="6237534" y="0"/>
                </a:lnTo>
                <a:lnTo>
                  <a:pt x="6237534" y="6158148"/>
                </a:lnTo>
                <a:lnTo>
                  <a:pt x="0" y="6158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201164" y="406519"/>
            <a:ext cx="7874751" cy="2480077"/>
          </a:xfrm>
          <a:custGeom>
            <a:avLst/>
            <a:gdLst/>
            <a:ahLst/>
            <a:cxnLst/>
            <a:rect l="l" t="t" r="r" b="b"/>
            <a:pathLst>
              <a:path w="7874751" h="2480077">
                <a:moveTo>
                  <a:pt x="0" y="0"/>
                </a:moveTo>
                <a:lnTo>
                  <a:pt x="7874751" y="0"/>
                </a:lnTo>
                <a:lnTo>
                  <a:pt x="7874751" y="2480077"/>
                </a:lnTo>
                <a:lnTo>
                  <a:pt x="0" y="24800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88447" y="762447"/>
            <a:ext cx="5503109" cy="183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5263">
                <a:solidFill>
                  <a:srgbClr val="FFF6F4"/>
                </a:solidFill>
                <a:latin typeface="Candice"/>
                <a:ea typeface="Candice"/>
                <a:cs typeface="Candice"/>
                <a:sym typeface="Candice"/>
              </a:rPr>
              <a:t>Latar Belakang dan Masalah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08938" y="3338437"/>
            <a:ext cx="10429361" cy="467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994" lvl="1" indent="-407497" algn="l">
              <a:lnSpc>
                <a:spcPts val="5284"/>
              </a:lnSpc>
              <a:buAutoNum type="arabicPeriod"/>
            </a:pPr>
            <a:r>
              <a:rPr lang="en-US" sz="3774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Antrian panjang dan pembelian manual tiket konser sering merepotkan.</a:t>
            </a:r>
          </a:p>
          <a:p>
            <a:pPr marL="814994" lvl="1" indent="-407497" algn="l">
              <a:lnSpc>
                <a:spcPts val="5284"/>
              </a:lnSpc>
              <a:buAutoNum type="arabicPeriod"/>
            </a:pPr>
            <a:r>
              <a:rPr lang="en-US" sz="3774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Banyak fans tidak kebagian tiket karena keterbatasan sistem offline.</a:t>
            </a:r>
          </a:p>
          <a:p>
            <a:pPr marL="814994" lvl="1" indent="-407497" algn="l">
              <a:lnSpc>
                <a:spcPts val="5284"/>
              </a:lnSpc>
              <a:buAutoNum type="arabicPeriod"/>
            </a:pPr>
            <a:r>
              <a:rPr lang="en-US" sz="3774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Kurangnya platform yang simpel, cepat, dan transparan dalam pembelian tiket.</a:t>
            </a:r>
          </a:p>
          <a:p>
            <a:pPr algn="l">
              <a:lnSpc>
                <a:spcPts val="5284"/>
              </a:lnSpc>
            </a:pPr>
            <a:endParaRPr lang="en-US" sz="3774">
              <a:solidFill>
                <a:srgbClr val="A24083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1570305" y="-1297339"/>
            <a:ext cx="5042847" cy="4740551"/>
          </a:xfrm>
          <a:custGeom>
            <a:avLst/>
            <a:gdLst/>
            <a:ahLst/>
            <a:cxnLst/>
            <a:rect l="l" t="t" r="r" b="b"/>
            <a:pathLst>
              <a:path w="5042847" h="4740551">
                <a:moveTo>
                  <a:pt x="0" y="0"/>
                </a:moveTo>
                <a:lnTo>
                  <a:pt x="5042847" y="0"/>
                </a:lnTo>
                <a:lnTo>
                  <a:pt x="5042847" y="4740551"/>
                </a:lnTo>
                <a:lnTo>
                  <a:pt x="0" y="4740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887" y="-1043955"/>
            <a:ext cx="22096720" cy="12374910"/>
            <a:chOff x="0" y="0"/>
            <a:chExt cx="29462293" cy="16499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0728" cy="16039891"/>
            </a:xfrm>
            <a:custGeom>
              <a:avLst/>
              <a:gdLst/>
              <a:ahLst/>
              <a:cxnLst/>
              <a:rect l="l" t="t" r="r" b="b"/>
              <a:pathLst>
                <a:path w="16010728" h="16039891">
                  <a:moveTo>
                    <a:pt x="0" y="0"/>
                  </a:moveTo>
                  <a:lnTo>
                    <a:pt x="16010728" y="0"/>
                  </a:lnTo>
                  <a:lnTo>
                    <a:pt x="16010728" y="16039891"/>
                  </a:lnTo>
                  <a:lnTo>
                    <a:pt x="0" y="1603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4000">
              <a:off x="15890492" y="151845"/>
              <a:ext cx="13628538" cy="16395013"/>
            </a:xfrm>
            <a:custGeom>
              <a:avLst/>
              <a:gdLst/>
              <a:ahLst/>
              <a:cxnLst/>
              <a:rect l="l" t="t" r="r" b="b"/>
              <a:pathLst>
                <a:path w="13628538" h="16395013">
                  <a:moveTo>
                    <a:pt x="0" y="94352"/>
                  </a:moveTo>
                  <a:lnTo>
                    <a:pt x="13514736" y="0"/>
                  </a:lnTo>
                  <a:lnTo>
                    <a:pt x="13628538" y="16300661"/>
                  </a:lnTo>
                  <a:lnTo>
                    <a:pt x="113802" y="16395013"/>
                  </a:lnTo>
                  <a:lnTo>
                    <a:pt x="0" y="943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9931" t="-13234" r="-16092" b="-4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7103976" y="1266571"/>
            <a:ext cx="10326619" cy="8355173"/>
          </a:xfrm>
          <a:custGeom>
            <a:avLst/>
            <a:gdLst/>
            <a:ahLst/>
            <a:cxnLst/>
            <a:rect l="l" t="t" r="r" b="b"/>
            <a:pathLst>
              <a:path w="10326619" h="8355173">
                <a:moveTo>
                  <a:pt x="0" y="0"/>
                </a:moveTo>
                <a:lnTo>
                  <a:pt x="10326618" y="0"/>
                </a:lnTo>
                <a:lnTo>
                  <a:pt x="10326618" y="8355173"/>
                </a:lnTo>
                <a:lnTo>
                  <a:pt x="0" y="83551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40000">
            <a:off x="1313278" y="1589291"/>
            <a:ext cx="5154395" cy="4988042"/>
          </a:xfrm>
          <a:custGeom>
            <a:avLst/>
            <a:gdLst/>
            <a:ahLst/>
            <a:cxnLst/>
            <a:rect l="l" t="t" r="r" b="b"/>
            <a:pathLst>
              <a:path w="5154395" h="4988042">
                <a:moveTo>
                  <a:pt x="0" y="337692"/>
                </a:moveTo>
                <a:lnTo>
                  <a:pt x="4829211" y="0"/>
                </a:lnTo>
                <a:lnTo>
                  <a:pt x="5154395" y="4650351"/>
                </a:lnTo>
                <a:lnTo>
                  <a:pt x="325185" y="4988043"/>
                </a:lnTo>
                <a:lnTo>
                  <a:pt x="0" y="337692"/>
                </a:lnTo>
                <a:close/>
              </a:path>
            </a:pathLst>
          </a:custGeom>
          <a:blipFill>
            <a:blip r:embed="rId6"/>
            <a:stretch>
              <a:fillRect l="-32739" t="-4471" r="-28290" b="-984"/>
            </a:stretch>
          </a:blipFill>
        </p:spPr>
      </p:sp>
      <p:sp>
        <p:nvSpPr>
          <p:cNvPr id="7" name="Freeform 7"/>
          <p:cNvSpPr/>
          <p:nvPr/>
        </p:nvSpPr>
        <p:spPr>
          <a:xfrm rot="196798">
            <a:off x="1193568" y="1022792"/>
            <a:ext cx="5446966" cy="5919036"/>
          </a:xfrm>
          <a:custGeom>
            <a:avLst/>
            <a:gdLst/>
            <a:ahLst/>
            <a:cxnLst/>
            <a:rect l="l" t="t" r="r" b="b"/>
            <a:pathLst>
              <a:path w="5446966" h="5919036">
                <a:moveTo>
                  <a:pt x="0" y="0"/>
                </a:moveTo>
                <a:lnTo>
                  <a:pt x="5446965" y="0"/>
                </a:lnTo>
                <a:lnTo>
                  <a:pt x="5446965" y="5919036"/>
                </a:lnTo>
                <a:lnTo>
                  <a:pt x="0" y="5919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61077" y="7919254"/>
            <a:ext cx="4044791" cy="3404979"/>
          </a:xfrm>
          <a:custGeom>
            <a:avLst/>
            <a:gdLst/>
            <a:ahLst/>
            <a:cxnLst/>
            <a:rect l="l" t="t" r="r" b="b"/>
            <a:pathLst>
              <a:path w="4044791" h="3404979">
                <a:moveTo>
                  <a:pt x="0" y="0"/>
                </a:moveTo>
                <a:lnTo>
                  <a:pt x="4044792" y="0"/>
                </a:lnTo>
                <a:lnTo>
                  <a:pt x="4044792" y="3404979"/>
                </a:lnTo>
                <a:lnTo>
                  <a:pt x="0" y="34049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31813" y="-480158"/>
            <a:ext cx="3703320" cy="4114800"/>
          </a:xfrm>
          <a:custGeom>
            <a:avLst/>
            <a:gdLst/>
            <a:ahLst/>
            <a:cxnLst/>
            <a:rect l="l" t="t" r="r" b="b"/>
            <a:pathLst>
              <a:path w="3703320" h="4114800">
                <a:moveTo>
                  <a:pt x="0" y="0"/>
                </a:moveTo>
                <a:lnTo>
                  <a:pt x="3703320" y="0"/>
                </a:lnTo>
                <a:lnTo>
                  <a:pt x="3703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21866">
            <a:off x="4009469" y="6525060"/>
            <a:ext cx="2729945" cy="1781367"/>
          </a:xfrm>
          <a:custGeom>
            <a:avLst/>
            <a:gdLst/>
            <a:ahLst/>
            <a:cxnLst/>
            <a:rect l="l" t="t" r="r" b="b"/>
            <a:pathLst>
              <a:path w="2729945" h="1781367">
                <a:moveTo>
                  <a:pt x="0" y="0"/>
                </a:moveTo>
                <a:lnTo>
                  <a:pt x="2729945" y="0"/>
                </a:lnTo>
                <a:lnTo>
                  <a:pt x="2729945" y="1781367"/>
                </a:lnTo>
                <a:lnTo>
                  <a:pt x="0" y="1781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27227" y="3410678"/>
            <a:ext cx="7843352" cy="38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750"/>
              </a:lnSpc>
              <a:buAutoNum type="arabicPeriod"/>
            </a:pP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Memberikan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solusi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digital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untuk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pembelian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tiket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konser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secara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cepat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dan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aman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.</a:t>
            </a:r>
          </a:p>
          <a:p>
            <a:pPr marL="647700" lvl="1" indent="-323850" algn="l">
              <a:lnSpc>
                <a:spcPts val="3750"/>
              </a:lnSpc>
              <a:buAutoNum type="arabicPeriod"/>
            </a:pP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Mempermudah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penyelenggara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dalam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menjual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dan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memantau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tiket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.</a:t>
            </a:r>
          </a:p>
          <a:p>
            <a:pPr marL="647700" lvl="1" indent="-323850" algn="l">
              <a:lnSpc>
                <a:spcPts val="3750"/>
              </a:lnSpc>
              <a:buAutoNum type="arabicPeriod"/>
            </a:pP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Menyediakan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informasi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lengkap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seputar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konser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secara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real-time.</a:t>
            </a:r>
          </a:p>
          <a:p>
            <a:pPr marL="647700" lvl="1" indent="-323850" algn="l">
              <a:lnSpc>
                <a:spcPts val="3750"/>
              </a:lnSpc>
              <a:buAutoNum type="arabicPeriod"/>
            </a:pP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Meningkatkan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engagement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dan</a:t>
            </a:r>
            <a:r>
              <a:rPr lang="en-US" sz="3000" dirty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 branding </a:t>
            </a:r>
            <a:r>
              <a:rPr lang="en-US" sz="3000" dirty="0" err="1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acara</a:t>
            </a:r>
            <a:r>
              <a:rPr lang="en-US" sz="3000" dirty="0" smtClean="0">
                <a:solidFill>
                  <a:srgbClr val="8D41B6"/>
                </a:solidFill>
                <a:latin typeface="Bryndan Write"/>
                <a:ea typeface="Bryndan Write"/>
                <a:cs typeface="Bryndan Write"/>
                <a:sym typeface="Bryndan Write"/>
              </a:rPr>
              <a:t>.</a:t>
            </a:r>
            <a:endParaRPr lang="en-US" sz="3000" dirty="0">
              <a:solidFill>
                <a:srgbClr val="8D41B6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1783748"/>
            <a:ext cx="8039473" cy="56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727227" y="1736790"/>
            <a:ext cx="6861446" cy="156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>
                <a:solidFill>
                  <a:srgbClr val="280F91"/>
                </a:solidFill>
                <a:latin typeface="Candice"/>
                <a:ea typeface="Candice"/>
                <a:cs typeface="Candice"/>
                <a:sym typeface="Candice"/>
              </a:rPr>
              <a:t>Tujuan pembuatan website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16" t="-58522" b="-354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0400" y="3153605"/>
            <a:ext cx="8467153" cy="6342668"/>
            <a:chOff x="0" y="0"/>
            <a:chExt cx="11289538" cy="845689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561885"/>
              <a:ext cx="11289538" cy="7570902"/>
              <a:chOff x="0" y="0"/>
              <a:chExt cx="2385579" cy="159979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85579" cy="1599798"/>
              </a:xfrm>
              <a:custGeom>
                <a:avLst/>
                <a:gdLst/>
                <a:ahLst/>
                <a:cxnLst/>
                <a:rect l="l" t="t" r="r" b="b"/>
                <a:pathLst>
                  <a:path w="2385579" h="1599798">
                    <a:moveTo>
                      <a:pt x="0" y="0"/>
                    </a:moveTo>
                    <a:lnTo>
                      <a:pt x="2385579" y="0"/>
                    </a:lnTo>
                    <a:lnTo>
                      <a:pt x="2385579" y="1599798"/>
                    </a:lnTo>
                    <a:lnTo>
                      <a:pt x="0" y="1599798"/>
                    </a:lnTo>
                    <a:close/>
                  </a:path>
                </a:pathLst>
              </a:custGeom>
              <a:solidFill>
                <a:srgbClr val="ECF7FC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2385579" cy="1656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1289538" cy="8456890"/>
            </a:xfrm>
            <a:custGeom>
              <a:avLst/>
              <a:gdLst/>
              <a:ahLst/>
              <a:cxnLst/>
              <a:rect l="l" t="t" r="r" b="b"/>
              <a:pathLst>
                <a:path w="11289538" h="8456890">
                  <a:moveTo>
                    <a:pt x="0" y="0"/>
                  </a:moveTo>
                  <a:lnTo>
                    <a:pt x="11289538" y="0"/>
                  </a:lnTo>
                  <a:lnTo>
                    <a:pt x="11289538" y="8456890"/>
                  </a:lnTo>
                  <a:lnTo>
                    <a:pt x="0" y="845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54245" y="-720255"/>
            <a:ext cx="2667451" cy="4214831"/>
          </a:xfrm>
          <a:custGeom>
            <a:avLst/>
            <a:gdLst/>
            <a:ahLst/>
            <a:cxnLst/>
            <a:rect l="l" t="t" r="r" b="b"/>
            <a:pathLst>
              <a:path w="2667451" h="4214831">
                <a:moveTo>
                  <a:pt x="0" y="0"/>
                </a:moveTo>
                <a:lnTo>
                  <a:pt x="2667451" y="0"/>
                </a:lnTo>
                <a:lnTo>
                  <a:pt x="2667451" y="4214831"/>
                </a:lnTo>
                <a:lnTo>
                  <a:pt x="0" y="4214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98086" y="5700981"/>
            <a:ext cx="4869891" cy="3161002"/>
          </a:xfrm>
          <a:custGeom>
            <a:avLst/>
            <a:gdLst/>
            <a:ahLst/>
            <a:cxnLst/>
            <a:rect l="l" t="t" r="r" b="b"/>
            <a:pathLst>
              <a:path w="4869891" h="3161002">
                <a:moveTo>
                  <a:pt x="0" y="0"/>
                </a:moveTo>
                <a:lnTo>
                  <a:pt x="4869892" y="0"/>
                </a:lnTo>
                <a:lnTo>
                  <a:pt x="4869892" y="3161003"/>
                </a:lnTo>
                <a:lnTo>
                  <a:pt x="0" y="31610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49104" y="-3313805"/>
            <a:ext cx="7533639" cy="7357854"/>
          </a:xfrm>
          <a:custGeom>
            <a:avLst/>
            <a:gdLst/>
            <a:ahLst/>
            <a:cxnLst/>
            <a:rect l="l" t="t" r="r" b="b"/>
            <a:pathLst>
              <a:path w="7533639" h="7357854">
                <a:moveTo>
                  <a:pt x="0" y="0"/>
                </a:moveTo>
                <a:lnTo>
                  <a:pt x="7533639" y="0"/>
                </a:lnTo>
                <a:lnTo>
                  <a:pt x="7533639" y="7357854"/>
                </a:lnTo>
                <a:lnTo>
                  <a:pt x="0" y="73578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85251" y="6673174"/>
            <a:ext cx="3748209" cy="4114800"/>
          </a:xfrm>
          <a:custGeom>
            <a:avLst/>
            <a:gdLst/>
            <a:ahLst/>
            <a:cxnLst/>
            <a:rect l="l" t="t" r="r" b="b"/>
            <a:pathLst>
              <a:path w="3748209" h="4114800">
                <a:moveTo>
                  <a:pt x="0" y="0"/>
                </a:moveTo>
                <a:lnTo>
                  <a:pt x="3748209" y="0"/>
                </a:lnTo>
                <a:lnTo>
                  <a:pt x="37482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9320447" y="3153605"/>
            <a:ext cx="8467153" cy="6342668"/>
            <a:chOff x="0" y="0"/>
            <a:chExt cx="11289538" cy="84568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561885"/>
              <a:ext cx="11289538" cy="7570902"/>
              <a:chOff x="0" y="0"/>
              <a:chExt cx="2385579" cy="15997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385579" cy="1599798"/>
              </a:xfrm>
              <a:custGeom>
                <a:avLst/>
                <a:gdLst/>
                <a:ahLst/>
                <a:cxnLst/>
                <a:rect l="l" t="t" r="r" b="b"/>
                <a:pathLst>
                  <a:path w="2385579" h="1599798">
                    <a:moveTo>
                      <a:pt x="0" y="0"/>
                    </a:moveTo>
                    <a:lnTo>
                      <a:pt x="2385579" y="0"/>
                    </a:lnTo>
                    <a:lnTo>
                      <a:pt x="2385579" y="1599798"/>
                    </a:lnTo>
                    <a:lnTo>
                      <a:pt x="0" y="1599798"/>
                    </a:lnTo>
                    <a:close/>
                  </a:path>
                </a:pathLst>
              </a:custGeom>
              <a:solidFill>
                <a:srgbClr val="ECF7F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57150"/>
                <a:ext cx="2385579" cy="16569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11289538" cy="8456890"/>
            </a:xfrm>
            <a:custGeom>
              <a:avLst/>
              <a:gdLst/>
              <a:ahLst/>
              <a:cxnLst/>
              <a:rect l="l" t="t" r="r" b="b"/>
              <a:pathLst>
                <a:path w="11289538" h="8456890">
                  <a:moveTo>
                    <a:pt x="0" y="0"/>
                  </a:moveTo>
                  <a:lnTo>
                    <a:pt x="11289538" y="0"/>
                  </a:lnTo>
                  <a:lnTo>
                    <a:pt x="11289538" y="8456890"/>
                  </a:lnTo>
                  <a:lnTo>
                    <a:pt x="0" y="8456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772647" y="8282758"/>
            <a:ext cx="2738201" cy="2743189"/>
          </a:xfrm>
          <a:custGeom>
            <a:avLst/>
            <a:gdLst/>
            <a:ahLst/>
            <a:cxnLst/>
            <a:rect l="l" t="t" r="r" b="b"/>
            <a:pathLst>
              <a:path w="2738201" h="2743189">
                <a:moveTo>
                  <a:pt x="0" y="0"/>
                </a:moveTo>
                <a:lnTo>
                  <a:pt x="2738201" y="0"/>
                </a:lnTo>
                <a:lnTo>
                  <a:pt x="2738201" y="2743188"/>
                </a:lnTo>
                <a:lnTo>
                  <a:pt x="0" y="2743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67748" y="8492804"/>
            <a:ext cx="1383104" cy="1238929"/>
          </a:xfrm>
          <a:custGeom>
            <a:avLst/>
            <a:gdLst/>
            <a:ahLst/>
            <a:cxnLst/>
            <a:rect l="l" t="t" r="r" b="b"/>
            <a:pathLst>
              <a:path w="1383104" h="1238929">
                <a:moveTo>
                  <a:pt x="0" y="0"/>
                </a:moveTo>
                <a:lnTo>
                  <a:pt x="1383104" y="0"/>
                </a:lnTo>
                <a:lnTo>
                  <a:pt x="1383104" y="1238929"/>
                </a:lnTo>
                <a:lnTo>
                  <a:pt x="0" y="12389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091577" y="595913"/>
            <a:ext cx="8141114" cy="2329313"/>
          </a:xfrm>
          <a:custGeom>
            <a:avLst/>
            <a:gdLst/>
            <a:ahLst/>
            <a:cxnLst/>
            <a:rect l="l" t="t" r="r" b="b"/>
            <a:pathLst>
              <a:path w="8141114" h="2329313">
                <a:moveTo>
                  <a:pt x="0" y="0"/>
                </a:moveTo>
                <a:lnTo>
                  <a:pt x="8141114" y="0"/>
                </a:lnTo>
                <a:lnTo>
                  <a:pt x="8141114" y="2329313"/>
                </a:lnTo>
                <a:lnTo>
                  <a:pt x="0" y="232931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239911" y="813730"/>
            <a:ext cx="5808179" cy="204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</a:pPr>
            <a:r>
              <a:rPr lang="en-US" sz="6500">
                <a:solidFill>
                  <a:srgbClr val="E2648E"/>
                </a:solidFill>
                <a:latin typeface="Candice"/>
                <a:ea typeface="Candice"/>
                <a:cs typeface="Candice"/>
                <a:sym typeface="Candice"/>
              </a:rPr>
              <a:t>Aktor dalam Sistem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245" y="5046395"/>
            <a:ext cx="7857150" cy="26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406" lvl="1" indent="-359203" algn="l">
              <a:lnSpc>
                <a:spcPts val="4159"/>
              </a:lnSpc>
              <a:buAutoNum type="arabicPeriod"/>
            </a:pPr>
            <a:r>
              <a:rPr lang="en-US" sz="3327">
                <a:solidFill>
                  <a:srgbClr val="5D5DA8"/>
                </a:solidFill>
                <a:latin typeface="Bryndan Write"/>
                <a:ea typeface="Bryndan Write"/>
                <a:cs typeface="Bryndan Write"/>
                <a:sym typeface="Bryndan Write"/>
              </a:rPr>
              <a:t>Mengelola informasi acara, harga tiket, jumlah tiket, dan konten halaman.</a:t>
            </a:r>
          </a:p>
          <a:p>
            <a:pPr marL="718406" lvl="1" indent="-359203" algn="l">
              <a:lnSpc>
                <a:spcPts val="4159"/>
              </a:lnSpc>
              <a:buAutoNum type="arabicPeriod"/>
            </a:pPr>
            <a:r>
              <a:rPr lang="en-US" sz="3327">
                <a:solidFill>
                  <a:srgbClr val="5D5DA8"/>
                </a:solidFill>
                <a:latin typeface="Bryndan Write"/>
                <a:ea typeface="Bryndan Write"/>
                <a:cs typeface="Bryndan Write"/>
                <a:sym typeface="Bryndan Write"/>
              </a:rPr>
              <a:t>Melihat statistik penjualan.</a:t>
            </a:r>
          </a:p>
          <a:p>
            <a:pPr algn="l">
              <a:lnSpc>
                <a:spcPts val="4159"/>
              </a:lnSpc>
            </a:pPr>
            <a:endParaRPr lang="en-US" sz="3327">
              <a:solidFill>
                <a:srgbClr val="5D5DA8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4880" y="4177771"/>
            <a:ext cx="627587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DA3C85"/>
                </a:solidFill>
                <a:latin typeface="Bryndan Write"/>
                <a:ea typeface="Bryndan Write"/>
                <a:cs typeface="Bryndan Write"/>
                <a:sym typeface="Bryndan Write"/>
              </a:rPr>
              <a:t>ADMIN / PENYELENGGARA EVENT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69780" y="4177771"/>
            <a:ext cx="63684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>
                <a:solidFill>
                  <a:srgbClr val="DA3C85"/>
                </a:solidFill>
                <a:latin typeface="Bryndan Write"/>
                <a:ea typeface="Bryndan Write"/>
                <a:cs typeface="Bryndan Write"/>
                <a:sym typeface="Bryndan Write"/>
              </a:rPr>
              <a:t>PENGUNJUNG / PEMBELI TIKET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25449" y="5086350"/>
            <a:ext cx="7857150" cy="26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8406" lvl="1" indent="-359203" algn="l">
              <a:lnSpc>
                <a:spcPts val="4159"/>
              </a:lnSpc>
              <a:buAutoNum type="arabicPeriod"/>
            </a:pPr>
            <a:r>
              <a:rPr lang="en-US" sz="3327">
                <a:solidFill>
                  <a:srgbClr val="5D5DA8"/>
                </a:solidFill>
                <a:latin typeface="Bryndan Write"/>
                <a:ea typeface="Bryndan Write"/>
                <a:cs typeface="Bryndan Write"/>
                <a:sym typeface="Bryndan Write"/>
              </a:rPr>
              <a:t>Mengakses informasi event.</a:t>
            </a:r>
          </a:p>
          <a:p>
            <a:pPr marL="718406" lvl="1" indent="-359203" algn="l">
              <a:lnSpc>
                <a:spcPts val="4159"/>
              </a:lnSpc>
              <a:buAutoNum type="arabicPeriod"/>
            </a:pPr>
            <a:r>
              <a:rPr lang="en-US" sz="3327">
                <a:solidFill>
                  <a:srgbClr val="5D5DA8"/>
                </a:solidFill>
                <a:latin typeface="Bryndan Write"/>
                <a:ea typeface="Bryndan Write"/>
                <a:cs typeface="Bryndan Write"/>
                <a:sym typeface="Bryndan Write"/>
              </a:rPr>
              <a:t>Memilih kategori tiket.</a:t>
            </a:r>
          </a:p>
          <a:p>
            <a:pPr marL="718406" lvl="1" indent="-359203" algn="l">
              <a:lnSpc>
                <a:spcPts val="4159"/>
              </a:lnSpc>
              <a:buAutoNum type="arabicPeriod"/>
            </a:pPr>
            <a:r>
              <a:rPr lang="en-US" sz="3327">
                <a:solidFill>
                  <a:srgbClr val="5D5DA8"/>
                </a:solidFill>
                <a:latin typeface="Bryndan Write"/>
                <a:ea typeface="Bryndan Write"/>
                <a:cs typeface="Bryndan Write"/>
                <a:sym typeface="Bryndan Write"/>
              </a:rPr>
              <a:t>Melakukan pembelian dan pembayaran tiket.</a:t>
            </a:r>
          </a:p>
          <a:p>
            <a:pPr algn="l">
              <a:lnSpc>
                <a:spcPts val="4159"/>
              </a:lnSpc>
            </a:pPr>
            <a:endParaRPr lang="en-US" sz="3327">
              <a:solidFill>
                <a:srgbClr val="5D5DA8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887" y="-1043955"/>
            <a:ext cx="22096720" cy="12374910"/>
            <a:chOff x="0" y="0"/>
            <a:chExt cx="29462293" cy="16499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0728" cy="16039891"/>
            </a:xfrm>
            <a:custGeom>
              <a:avLst/>
              <a:gdLst/>
              <a:ahLst/>
              <a:cxnLst/>
              <a:rect l="l" t="t" r="r" b="b"/>
              <a:pathLst>
                <a:path w="16010728" h="16039891">
                  <a:moveTo>
                    <a:pt x="0" y="0"/>
                  </a:moveTo>
                  <a:lnTo>
                    <a:pt x="16010728" y="0"/>
                  </a:lnTo>
                  <a:lnTo>
                    <a:pt x="16010728" y="16039891"/>
                  </a:lnTo>
                  <a:lnTo>
                    <a:pt x="0" y="1603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4000">
              <a:off x="15890492" y="151845"/>
              <a:ext cx="13628538" cy="16395013"/>
            </a:xfrm>
            <a:custGeom>
              <a:avLst/>
              <a:gdLst/>
              <a:ahLst/>
              <a:cxnLst/>
              <a:rect l="l" t="t" r="r" b="b"/>
              <a:pathLst>
                <a:path w="13628538" h="16395013">
                  <a:moveTo>
                    <a:pt x="0" y="94352"/>
                  </a:moveTo>
                  <a:lnTo>
                    <a:pt x="13514736" y="0"/>
                  </a:lnTo>
                  <a:lnTo>
                    <a:pt x="13628538" y="16300661"/>
                  </a:lnTo>
                  <a:lnTo>
                    <a:pt x="113802" y="16395013"/>
                  </a:lnTo>
                  <a:lnTo>
                    <a:pt x="0" y="943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9931" t="-13234" r="-16092" b="-4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13223" y="2480984"/>
            <a:ext cx="6304597" cy="4114800"/>
            <a:chOff x="0" y="0"/>
            <a:chExt cx="19050000" cy="12433300"/>
          </a:xfrm>
        </p:grpSpPr>
        <p:sp>
          <p:nvSpPr>
            <p:cNvPr id="6" name="Freeform 6"/>
            <p:cNvSpPr/>
            <p:nvPr/>
          </p:nvSpPr>
          <p:spPr>
            <a:xfrm>
              <a:off x="1455674" y="593598"/>
              <a:ext cx="16157194" cy="10108946"/>
            </a:xfrm>
            <a:custGeom>
              <a:avLst/>
              <a:gdLst/>
              <a:ahLst/>
              <a:cxnLst/>
              <a:rect l="l" t="t" r="r" b="b"/>
              <a:pathLst>
                <a:path w="16157194" h="10108946">
                  <a:moveTo>
                    <a:pt x="16157194" y="0"/>
                  </a:moveTo>
                  <a:lnTo>
                    <a:pt x="16157194" y="10108946"/>
                  </a:lnTo>
                  <a:lnTo>
                    <a:pt x="0" y="10108946"/>
                  </a:lnTo>
                  <a:lnTo>
                    <a:pt x="0" y="0"/>
                  </a:lnTo>
                  <a:lnTo>
                    <a:pt x="16157194" y="0"/>
                  </a:lnTo>
                  <a:close/>
                </a:path>
              </a:pathLst>
            </a:custGeom>
            <a:blipFill>
              <a:blip r:embed="rId4"/>
              <a:stretch>
                <a:fillRect l="-9586" r="-9586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050000" cy="12433300"/>
            </a:xfrm>
            <a:custGeom>
              <a:avLst/>
              <a:gdLst/>
              <a:ahLst/>
              <a:cxnLst/>
              <a:rect l="l" t="t" r="r" b="b"/>
              <a:pathLst>
                <a:path w="19050000" h="124333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301" r="-30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259" y="1423696"/>
            <a:ext cx="2609585" cy="4618046"/>
            <a:chOff x="0" y="0"/>
            <a:chExt cx="468630" cy="8293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8630" cy="829310"/>
            </a:xfrm>
            <a:custGeom>
              <a:avLst/>
              <a:gdLst/>
              <a:ahLst/>
              <a:cxnLst/>
              <a:rect l="l" t="t" r="r" b="b"/>
              <a:pathLst>
                <a:path w="468630" h="82931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332F3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270" y="2540"/>
              <a:ext cx="463550" cy="825500"/>
            </a:xfrm>
            <a:custGeom>
              <a:avLst/>
              <a:gdLst/>
              <a:ahLst/>
              <a:cxnLst/>
              <a:rect l="l" t="t" r="r" b="b"/>
              <a:pathLst>
                <a:path w="463550" h="82550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08280" y="754380"/>
              <a:ext cx="53340" cy="52070"/>
            </a:xfrm>
            <a:custGeom>
              <a:avLst/>
              <a:gdLst/>
              <a:ahLst/>
              <a:cxnLst/>
              <a:rect l="l" t="t" r="r" b="b"/>
              <a:pathLst>
                <a:path w="53340" h="5207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ADADAD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4150" y="35560"/>
              <a:ext cx="100330" cy="7620"/>
            </a:xfrm>
            <a:custGeom>
              <a:avLst/>
              <a:gdLst/>
              <a:ahLst/>
              <a:cxnLst/>
              <a:rect l="l" t="t" r="r" b="b"/>
              <a:pathLst>
                <a:path w="100330" h="762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400" y="66040"/>
              <a:ext cx="417830" cy="669290"/>
            </a:xfrm>
            <a:custGeom>
              <a:avLst/>
              <a:gdLst/>
              <a:ahLst/>
              <a:cxnLst/>
              <a:rect l="l" t="t" r="r" b="b"/>
              <a:pathLst>
                <a:path w="417830" h="66929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6"/>
              <a:stretch>
                <a:fillRect l="-10131" r="-1013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6817819" y="2575726"/>
            <a:ext cx="9869981" cy="7481758"/>
          </a:xfrm>
          <a:custGeom>
            <a:avLst/>
            <a:gdLst/>
            <a:ahLst/>
            <a:cxnLst/>
            <a:rect l="l" t="t" r="r" b="b"/>
            <a:pathLst>
              <a:path w="9842397" h="6639144">
                <a:moveTo>
                  <a:pt x="0" y="0"/>
                </a:moveTo>
                <a:lnTo>
                  <a:pt x="9842397" y="0"/>
                </a:lnTo>
                <a:lnTo>
                  <a:pt x="9842397" y="6639144"/>
                </a:lnTo>
                <a:lnTo>
                  <a:pt x="0" y="66391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074369">
            <a:off x="13835688" y="-1457680"/>
            <a:ext cx="7315200" cy="4031454"/>
          </a:xfrm>
          <a:custGeom>
            <a:avLst/>
            <a:gdLst/>
            <a:ahLst/>
            <a:cxnLst/>
            <a:rect l="l" t="t" r="r" b="b"/>
            <a:pathLst>
              <a:path w="7315200" h="4031454">
                <a:moveTo>
                  <a:pt x="0" y="0"/>
                </a:moveTo>
                <a:lnTo>
                  <a:pt x="7315200" y="0"/>
                </a:lnTo>
                <a:lnTo>
                  <a:pt x="7315200" y="4031454"/>
                </a:lnTo>
                <a:lnTo>
                  <a:pt x="0" y="4031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12826" y="0"/>
            <a:ext cx="6862348" cy="2161231"/>
          </a:xfrm>
          <a:custGeom>
            <a:avLst/>
            <a:gdLst/>
            <a:ahLst/>
            <a:cxnLst/>
            <a:rect l="l" t="t" r="r" b="b"/>
            <a:pathLst>
              <a:path w="6862348" h="2161231">
                <a:moveTo>
                  <a:pt x="0" y="0"/>
                </a:moveTo>
                <a:lnTo>
                  <a:pt x="6862348" y="0"/>
                </a:lnTo>
                <a:lnTo>
                  <a:pt x="6862348" y="2161231"/>
                </a:lnTo>
                <a:lnTo>
                  <a:pt x="0" y="21612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712826" y="851643"/>
            <a:ext cx="7076189" cy="8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6500">
                <a:solidFill>
                  <a:srgbClr val="00BFC3"/>
                </a:solidFill>
                <a:latin typeface="Candice"/>
                <a:ea typeface="Candice"/>
                <a:cs typeface="Candice"/>
                <a:sym typeface="Candice"/>
              </a:rPr>
              <a:t>Objek dalam sistem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17819" y="3627945"/>
            <a:ext cx="9647339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Event /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Konser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: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Nama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acara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deskripsi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lokasi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jadwal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banner.</a:t>
            </a:r>
          </a:p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Kategori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tiket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</a:p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User 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/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Pembeli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: Data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pembeli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riwayat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pembelian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email.</a:t>
            </a:r>
          </a:p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Transaksi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: Status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pembayaran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metode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pembayaran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invoice.</a:t>
            </a:r>
          </a:p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Line-Up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Artis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: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Foto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nama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artis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,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jadwal</a:t>
            </a:r>
            <a:r>
              <a:rPr lang="en-US" sz="3238" dirty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tampil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.</a:t>
            </a:r>
          </a:p>
          <a:p>
            <a:pPr marL="699092" lvl="1" indent="-349546" algn="l">
              <a:lnSpc>
                <a:spcPts val="4533"/>
              </a:lnSpc>
              <a:buAutoNum type="arabicPeriod"/>
            </a:pP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Playlist: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lagu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yang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akan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di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bawakan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oleh</a:t>
            </a:r>
            <a:r>
              <a:rPr lang="en-US" sz="3238" dirty="0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 para </a:t>
            </a:r>
            <a:r>
              <a:rPr lang="en-US" sz="3238" dirty="0" err="1" smtClean="0">
                <a:solidFill>
                  <a:srgbClr val="A24083"/>
                </a:solidFill>
                <a:latin typeface="Bryndan Write"/>
                <a:ea typeface="Bryndan Write"/>
                <a:cs typeface="Bryndan Write"/>
                <a:sym typeface="Bryndan Write"/>
              </a:rPr>
              <a:t>artis</a:t>
            </a:r>
            <a:endParaRPr lang="en-US" sz="3238" dirty="0">
              <a:solidFill>
                <a:srgbClr val="A24083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1075592" y="7398087"/>
            <a:ext cx="4208585" cy="4208585"/>
          </a:xfrm>
          <a:custGeom>
            <a:avLst/>
            <a:gdLst/>
            <a:ahLst/>
            <a:cxnLst/>
            <a:rect l="l" t="t" r="r" b="b"/>
            <a:pathLst>
              <a:path w="4208585" h="4208585">
                <a:moveTo>
                  <a:pt x="0" y="0"/>
                </a:moveTo>
                <a:lnTo>
                  <a:pt x="4208584" y="0"/>
                </a:lnTo>
                <a:lnTo>
                  <a:pt x="4208584" y="4208585"/>
                </a:lnTo>
                <a:lnTo>
                  <a:pt x="0" y="42085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99" y="-1043955"/>
            <a:ext cx="22096720" cy="12374910"/>
            <a:chOff x="0" y="0"/>
            <a:chExt cx="29462293" cy="16499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0728" cy="16039891"/>
            </a:xfrm>
            <a:custGeom>
              <a:avLst/>
              <a:gdLst/>
              <a:ahLst/>
              <a:cxnLst/>
              <a:rect l="l" t="t" r="r" b="b"/>
              <a:pathLst>
                <a:path w="16010728" h="16039891">
                  <a:moveTo>
                    <a:pt x="0" y="0"/>
                  </a:moveTo>
                  <a:lnTo>
                    <a:pt x="16010728" y="0"/>
                  </a:lnTo>
                  <a:lnTo>
                    <a:pt x="16010728" y="16039891"/>
                  </a:lnTo>
                  <a:lnTo>
                    <a:pt x="0" y="1603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4000">
              <a:off x="15890492" y="151845"/>
              <a:ext cx="13628538" cy="16395013"/>
            </a:xfrm>
            <a:custGeom>
              <a:avLst/>
              <a:gdLst/>
              <a:ahLst/>
              <a:cxnLst/>
              <a:rect l="l" t="t" r="r" b="b"/>
              <a:pathLst>
                <a:path w="13628538" h="16395013">
                  <a:moveTo>
                    <a:pt x="0" y="94352"/>
                  </a:moveTo>
                  <a:lnTo>
                    <a:pt x="13514736" y="0"/>
                  </a:lnTo>
                  <a:lnTo>
                    <a:pt x="13628538" y="16300661"/>
                  </a:lnTo>
                  <a:lnTo>
                    <a:pt x="113802" y="16395013"/>
                  </a:lnTo>
                  <a:lnTo>
                    <a:pt x="0" y="943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9931" t="-13234" r="-16092" b="-4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0000">
            <a:off x="1313278" y="1589291"/>
            <a:ext cx="5154395" cy="4988042"/>
          </a:xfrm>
          <a:custGeom>
            <a:avLst/>
            <a:gdLst/>
            <a:ahLst/>
            <a:cxnLst/>
            <a:rect l="l" t="t" r="r" b="b"/>
            <a:pathLst>
              <a:path w="5154395" h="4988042">
                <a:moveTo>
                  <a:pt x="0" y="337692"/>
                </a:moveTo>
                <a:lnTo>
                  <a:pt x="4829211" y="0"/>
                </a:lnTo>
                <a:lnTo>
                  <a:pt x="5154395" y="4650351"/>
                </a:lnTo>
                <a:lnTo>
                  <a:pt x="325185" y="4988043"/>
                </a:lnTo>
                <a:lnTo>
                  <a:pt x="0" y="337692"/>
                </a:lnTo>
                <a:close/>
              </a:path>
            </a:pathLst>
          </a:custGeom>
          <a:blipFill>
            <a:blip r:embed="rId4"/>
            <a:stretch>
              <a:fillRect l="-32739" t="-4471" r="-28290" b="-984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547254" y="8039100"/>
            <a:ext cx="3703320" cy="4114800"/>
          </a:xfrm>
          <a:custGeom>
            <a:avLst/>
            <a:gdLst/>
            <a:ahLst/>
            <a:cxnLst/>
            <a:rect l="l" t="t" r="r" b="b"/>
            <a:pathLst>
              <a:path w="3703320" h="4114800">
                <a:moveTo>
                  <a:pt x="0" y="0"/>
                </a:moveTo>
                <a:lnTo>
                  <a:pt x="3703320" y="0"/>
                </a:lnTo>
                <a:lnTo>
                  <a:pt x="37033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21866">
            <a:off x="4009469" y="6525060"/>
            <a:ext cx="2729945" cy="1781367"/>
          </a:xfrm>
          <a:custGeom>
            <a:avLst/>
            <a:gdLst/>
            <a:ahLst/>
            <a:cxnLst/>
            <a:rect l="l" t="t" r="r" b="b"/>
            <a:pathLst>
              <a:path w="2729945" h="1781367">
                <a:moveTo>
                  <a:pt x="0" y="0"/>
                </a:moveTo>
                <a:lnTo>
                  <a:pt x="2729945" y="0"/>
                </a:lnTo>
                <a:lnTo>
                  <a:pt x="2729945" y="1781367"/>
                </a:lnTo>
                <a:lnTo>
                  <a:pt x="0" y="1781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27227" y="3410678"/>
            <a:ext cx="7843352" cy="45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endParaRPr lang="en-US" sz="3000" dirty="0">
              <a:solidFill>
                <a:srgbClr val="8D41B6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0" y="1783748"/>
            <a:ext cx="8039473" cy="56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6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727227" y="1736790"/>
            <a:ext cx="6861446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50"/>
              </a:lnSpc>
            </a:pPr>
            <a:endParaRPr lang="en-US" sz="5000" dirty="0">
              <a:solidFill>
                <a:srgbClr val="280F91"/>
              </a:solidFill>
              <a:latin typeface="Candice"/>
              <a:ea typeface="Candice"/>
              <a:cs typeface="Candice"/>
              <a:sym typeface="Candice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26" y="1704936"/>
            <a:ext cx="4886364" cy="4886364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196798">
            <a:off x="1193568" y="1022792"/>
            <a:ext cx="5446966" cy="5919036"/>
          </a:xfrm>
          <a:custGeom>
            <a:avLst/>
            <a:gdLst/>
            <a:ahLst/>
            <a:cxnLst/>
            <a:rect l="l" t="t" r="r" b="b"/>
            <a:pathLst>
              <a:path w="5446966" h="5919036">
                <a:moveTo>
                  <a:pt x="0" y="0"/>
                </a:moveTo>
                <a:lnTo>
                  <a:pt x="5446965" y="0"/>
                </a:lnTo>
                <a:lnTo>
                  <a:pt x="5446965" y="5919036"/>
                </a:lnTo>
                <a:lnTo>
                  <a:pt x="0" y="59190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4"/>
          <p:cNvSpPr/>
          <p:nvPr/>
        </p:nvSpPr>
        <p:spPr>
          <a:xfrm>
            <a:off x="7179922" y="1704936"/>
            <a:ext cx="9869981" cy="7481758"/>
          </a:xfrm>
          <a:custGeom>
            <a:avLst/>
            <a:gdLst/>
            <a:ahLst/>
            <a:cxnLst/>
            <a:rect l="l" t="t" r="r" b="b"/>
            <a:pathLst>
              <a:path w="9842397" h="6639144">
                <a:moveTo>
                  <a:pt x="0" y="0"/>
                </a:moveTo>
                <a:lnTo>
                  <a:pt x="9842397" y="0"/>
                </a:lnTo>
                <a:lnTo>
                  <a:pt x="9842397" y="6639144"/>
                </a:lnTo>
                <a:lnTo>
                  <a:pt x="0" y="66391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39" y="1783748"/>
            <a:ext cx="7239662" cy="723966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408199" y="7890949"/>
            <a:ext cx="4044791" cy="3404979"/>
          </a:xfrm>
          <a:custGeom>
            <a:avLst/>
            <a:gdLst/>
            <a:ahLst/>
            <a:cxnLst/>
            <a:rect l="l" t="t" r="r" b="b"/>
            <a:pathLst>
              <a:path w="4044791" h="3404979">
                <a:moveTo>
                  <a:pt x="0" y="0"/>
                </a:moveTo>
                <a:lnTo>
                  <a:pt x="4044792" y="0"/>
                </a:lnTo>
                <a:lnTo>
                  <a:pt x="4044792" y="3404979"/>
                </a:lnTo>
                <a:lnTo>
                  <a:pt x="0" y="340497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1895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4788" y="-1314411"/>
            <a:ext cx="22096720" cy="12374910"/>
            <a:chOff x="0" y="0"/>
            <a:chExt cx="29462293" cy="164998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0728" cy="16039891"/>
            </a:xfrm>
            <a:custGeom>
              <a:avLst/>
              <a:gdLst/>
              <a:ahLst/>
              <a:cxnLst/>
              <a:rect l="l" t="t" r="r" b="b"/>
              <a:pathLst>
                <a:path w="16010728" h="16039891">
                  <a:moveTo>
                    <a:pt x="0" y="0"/>
                  </a:moveTo>
                  <a:lnTo>
                    <a:pt x="16010728" y="0"/>
                  </a:lnTo>
                  <a:lnTo>
                    <a:pt x="16010728" y="16039891"/>
                  </a:lnTo>
                  <a:lnTo>
                    <a:pt x="0" y="16039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24000">
              <a:off x="15890492" y="151845"/>
              <a:ext cx="13628538" cy="16395013"/>
            </a:xfrm>
            <a:custGeom>
              <a:avLst/>
              <a:gdLst/>
              <a:ahLst/>
              <a:cxnLst/>
              <a:rect l="l" t="t" r="r" b="b"/>
              <a:pathLst>
                <a:path w="13628538" h="16395013">
                  <a:moveTo>
                    <a:pt x="0" y="94352"/>
                  </a:moveTo>
                  <a:lnTo>
                    <a:pt x="13514736" y="0"/>
                  </a:lnTo>
                  <a:lnTo>
                    <a:pt x="13628538" y="16300661"/>
                  </a:lnTo>
                  <a:lnTo>
                    <a:pt x="113802" y="16395013"/>
                  </a:lnTo>
                  <a:lnTo>
                    <a:pt x="0" y="943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 l="-19931" t="-13234" r="-16092" b="-43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959585" y="2113392"/>
            <a:ext cx="8368831" cy="6558120"/>
          </a:xfrm>
          <a:custGeom>
            <a:avLst/>
            <a:gdLst/>
            <a:ahLst/>
            <a:cxnLst/>
            <a:rect l="l" t="t" r="r" b="b"/>
            <a:pathLst>
              <a:path w="8368831" h="6558120">
                <a:moveTo>
                  <a:pt x="0" y="0"/>
                </a:moveTo>
                <a:lnTo>
                  <a:pt x="8368830" y="0"/>
                </a:lnTo>
                <a:lnTo>
                  <a:pt x="8368830" y="6558121"/>
                </a:lnTo>
                <a:lnTo>
                  <a:pt x="0" y="655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177945" y="6121391"/>
            <a:ext cx="5445829" cy="5366617"/>
          </a:xfrm>
          <a:custGeom>
            <a:avLst/>
            <a:gdLst/>
            <a:ahLst/>
            <a:cxnLst/>
            <a:rect l="l" t="t" r="r" b="b"/>
            <a:pathLst>
              <a:path w="5445829" h="5366617">
                <a:moveTo>
                  <a:pt x="0" y="0"/>
                </a:moveTo>
                <a:lnTo>
                  <a:pt x="5445829" y="0"/>
                </a:lnTo>
                <a:lnTo>
                  <a:pt x="5445829" y="5366616"/>
                </a:lnTo>
                <a:lnTo>
                  <a:pt x="0" y="536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03095" y="-1658982"/>
            <a:ext cx="5248309" cy="5375363"/>
          </a:xfrm>
          <a:custGeom>
            <a:avLst/>
            <a:gdLst/>
            <a:ahLst/>
            <a:cxnLst/>
            <a:rect l="l" t="t" r="r" b="b"/>
            <a:pathLst>
              <a:path w="5248309" h="5375363">
                <a:moveTo>
                  <a:pt x="0" y="0"/>
                </a:moveTo>
                <a:lnTo>
                  <a:pt x="5248309" y="0"/>
                </a:lnTo>
                <a:lnTo>
                  <a:pt x="5248309" y="5375364"/>
                </a:lnTo>
                <a:lnTo>
                  <a:pt x="0" y="5375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02538" y="3485108"/>
            <a:ext cx="2725473" cy="3361009"/>
          </a:xfrm>
          <a:custGeom>
            <a:avLst/>
            <a:gdLst/>
            <a:ahLst/>
            <a:cxnLst/>
            <a:rect l="l" t="t" r="r" b="b"/>
            <a:pathLst>
              <a:path w="2725473" h="3361009">
                <a:moveTo>
                  <a:pt x="0" y="0"/>
                </a:moveTo>
                <a:lnTo>
                  <a:pt x="2725473" y="0"/>
                </a:lnTo>
                <a:lnTo>
                  <a:pt x="2725473" y="3361009"/>
                </a:lnTo>
                <a:lnTo>
                  <a:pt x="0" y="3361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58524" y="1340580"/>
            <a:ext cx="2152355" cy="2144528"/>
          </a:xfrm>
          <a:custGeom>
            <a:avLst/>
            <a:gdLst/>
            <a:ahLst/>
            <a:cxnLst/>
            <a:rect l="l" t="t" r="r" b="b"/>
            <a:pathLst>
              <a:path w="2152355" h="2144528">
                <a:moveTo>
                  <a:pt x="0" y="0"/>
                </a:moveTo>
                <a:lnTo>
                  <a:pt x="2152354" y="0"/>
                </a:lnTo>
                <a:lnTo>
                  <a:pt x="2152354" y="2144528"/>
                </a:lnTo>
                <a:lnTo>
                  <a:pt x="0" y="21445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03095" y="6463112"/>
            <a:ext cx="5203527" cy="4683174"/>
          </a:xfrm>
          <a:custGeom>
            <a:avLst/>
            <a:gdLst/>
            <a:ahLst/>
            <a:cxnLst/>
            <a:rect l="l" t="t" r="r" b="b"/>
            <a:pathLst>
              <a:path w="5203527" h="4683174">
                <a:moveTo>
                  <a:pt x="0" y="0"/>
                </a:moveTo>
                <a:lnTo>
                  <a:pt x="5203527" y="0"/>
                </a:lnTo>
                <a:lnTo>
                  <a:pt x="5203527" y="4683174"/>
                </a:lnTo>
                <a:lnTo>
                  <a:pt x="0" y="468317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730587" y="-1766488"/>
            <a:ext cx="9518573" cy="8229600"/>
          </a:xfrm>
          <a:custGeom>
            <a:avLst/>
            <a:gdLst/>
            <a:ahLst/>
            <a:cxnLst/>
            <a:rect l="l" t="t" r="r" b="b"/>
            <a:pathLst>
              <a:path w="9518573" h="8229600">
                <a:moveTo>
                  <a:pt x="0" y="0"/>
                </a:moveTo>
                <a:lnTo>
                  <a:pt x="9518574" y="0"/>
                </a:lnTo>
                <a:lnTo>
                  <a:pt x="95185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192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Bryndan Write</vt:lpstr>
      <vt:lpstr>Coiny</vt:lpstr>
      <vt:lpstr>Candice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Colorful Retro Y2K Portfolio Presentation</dc:title>
  <cp:lastModifiedBy>USER</cp:lastModifiedBy>
  <cp:revision>9</cp:revision>
  <dcterms:created xsi:type="dcterms:W3CDTF">2006-08-16T00:00:00Z</dcterms:created>
  <dcterms:modified xsi:type="dcterms:W3CDTF">2025-04-23T12:51:39Z</dcterms:modified>
  <dc:identifier>DAGlJrt9mRk</dc:identifier>
</cp:coreProperties>
</file>